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9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766B0C-4326-47A8-BA80-1BBFA581F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A17E29F-9353-4A9B-B919-ABA3D15B6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BE28E2-F38C-4EB8-8F08-0C9E5778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5F49-FCE2-4AAA-828E-8CB05B2B3384}" type="datetimeFigureOut">
              <a:rPr lang="nl-BE" smtClean="0"/>
              <a:t>23/12/2020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7F633B-1767-4B00-8703-CB0A7B80C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1014A3-83EC-4505-BFE0-45A584AFF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3B40-7157-429E-95B3-D4AB19C89B5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975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C17104-F917-4DB2-A33E-F3293C6E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4C1AFED-9F14-4AFF-80DD-48068D019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FA0521-1A36-42F6-8165-F097CBFBB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5F49-FCE2-4AAA-828E-8CB05B2B3384}" type="datetimeFigureOut">
              <a:rPr lang="nl-BE" smtClean="0"/>
              <a:t>23/12/2020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B30660-17B9-4A6D-84AF-80F0A82A5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F1E166-9965-49DB-814A-705667419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3B40-7157-429E-95B3-D4AB19C89B5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422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B9CF6D4-86FB-4013-BB1A-B26A95008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5E26D1E-B613-40D1-B066-D38D1C2DA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51A2FA-76D5-4316-B695-5977182D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5F49-FCE2-4AAA-828E-8CB05B2B3384}" type="datetimeFigureOut">
              <a:rPr lang="nl-BE" smtClean="0"/>
              <a:t>23/12/2020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95A948-B0A5-4B08-8ECF-06BE4417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0027E7-9799-4DDA-A74D-2F826826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3B40-7157-429E-95B3-D4AB19C89B5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94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C8C92-D0AF-4E48-A0EF-8A838FE9E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93C647-2849-4ADD-84BD-862793072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ADD55F-3262-4997-92CF-B89443CE4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5F49-FCE2-4AAA-828E-8CB05B2B3384}" type="datetimeFigureOut">
              <a:rPr lang="nl-BE" smtClean="0"/>
              <a:t>23/12/2020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FFDDE7-7EE7-4A47-87D3-172277218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CD3365-5631-4A1F-931D-0BC61D411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3B40-7157-429E-95B3-D4AB19C89B5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92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E9269-24EF-42FF-A171-EDEE7B962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F2676B-A122-4DF6-AE74-FF83AB814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4213AB-9899-4959-A43E-CB4C61B2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5F49-FCE2-4AAA-828E-8CB05B2B3384}" type="datetimeFigureOut">
              <a:rPr lang="nl-BE" smtClean="0"/>
              <a:t>23/12/2020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A74B2B-ABD2-4CE4-819E-265E723C6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EF8715-272D-43E5-A03C-4B72D9BEF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3B40-7157-429E-95B3-D4AB19C89B5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307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EC070-911D-4D5C-A47B-EEBF0B4D5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D70F95-09B1-4F28-B712-A829A1BF43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13F68AE-4949-492B-B676-423F2FA1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8758A4F-310E-40C0-9302-C95F06082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5F49-FCE2-4AAA-828E-8CB05B2B3384}" type="datetimeFigureOut">
              <a:rPr lang="nl-BE" smtClean="0"/>
              <a:t>23/12/2020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EA03B2F-E6DC-4C2C-A42E-B654E621D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EFE98C0-82E4-40C4-B184-8E1E58401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3B40-7157-429E-95B3-D4AB19C89B5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807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1D8999-26BB-49CD-9086-78FD5A125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C20374-D9F7-49DD-8E7D-DFCC4243A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62B9A8-BD11-4310-9B71-B91B9DE52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EF1603-7A5A-4CFF-B6FD-2002605FE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350FC2B-6682-4CD9-BE07-C2CA019A1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9680919-793D-4B21-AEDA-097324C2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5F49-FCE2-4AAA-828E-8CB05B2B3384}" type="datetimeFigureOut">
              <a:rPr lang="nl-BE" smtClean="0"/>
              <a:t>23/12/2020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8DA0406-FE8F-421D-A031-D7EA9AC2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F063413-631D-4C2F-B4BC-7FAF3DAF8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3B40-7157-429E-95B3-D4AB19C89B5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279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63AA01-4BD3-4105-81F9-3F61AAB25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8ED0ECE-55B7-48B8-A467-142E1EF8B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5F49-FCE2-4AAA-828E-8CB05B2B3384}" type="datetimeFigureOut">
              <a:rPr lang="nl-BE" smtClean="0"/>
              <a:t>23/12/2020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D19D702-34EC-4F0A-991C-ADC07FFBB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3F8C64C-6A03-4192-9A96-87A8EF73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3B40-7157-429E-95B3-D4AB19C89B5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492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E176B30-257D-4561-8085-1E1CE45C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5F49-FCE2-4AAA-828E-8CB05B2B3384}" type="datetimeFigureOut">
              <a:rPr lang="nl-BE" smtClean="0"/>
              <a:t>23/12/2020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4B3C03D-7A57-4DF9-A8BE-FFCE7F907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2D7A8B-A339-4D1E-B1CA-0E1E0A31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3B40-7157-429E-95B3-D4AB19C89B5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86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FFDA1B-9B95-42C1-B4F5-3EA8CEE7D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46B11D-5FF7-491B-B2F8-8C1A00CD8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92A384-FB65-4FDA-9751-11849BADB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514E431-776A-462C-8BEE-005F64EC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5F49-FCE2-4AAA-828E-8CB05B2B3384}" type="datetimeFigureOut">
              <a:rPr lang="nl-BE" smtClean="0"/>
              <a:t>23/12/2020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9475D9-32F3-45FF-92C6-2F74B4D23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BE10CB-5EB3-4F74-B15A-9BE64DC3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3B40-7157-429E-95B3-D4AB19C89B5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766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4771D-A90D-4547-8ACF-19EF03D3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F1E15A7-658F-4386-95B2-4A3BAEC86B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45E1E2E-0302-4493-A73E-55E4FA6D8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E0A8DDD-9C77-4AA0-9D9C-7800F1C3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5F49-FCE2-4AAA-828E-8CB05B2B3384}" type="datetimeFigureOut">
              <a:rPr lang="nl-BE" smtClean="0"/>
              <a:t>23/12/2020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332E7DC-F732-4D31-B8DC-9675DC46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58FC79-D7E1-4822-BC25-74DE337E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3B40-7157-429E-95B3-D4AB19C89B5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4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8BE242F-DA05-4609-A614-A605140D8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A0C71F-9871-4825-8386-C3EA86158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54D919-0D45-45E3-9333-30BD4A1E4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05F49-FCE2-4AAA-828E-8CB05B2B3384}" type="datetimeFigureOut">
              <a:rPr lang="nl-BE" smtClean="0"/>
              <a:t>23/12/2020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CB81DB-3CF1-4933-947B-0BD48D4F4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921636-71FA-4806-A793-AC2643AEC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F3B40-7157-429E-95B3-D4AB19C89B5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243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8CA35-4F63-480B-9B7F-2891DFFD0A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F286FBE-EEEA-4424-AB86-1A722D886B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48737E0-D78A-47A1-A311-B64648404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85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38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person&#10;&#10;Automatisch gegenereerde beschrijving">
            <a:extLst>
              <a:ext uri="{FF2B5EF4-FFF2-40B4-BE49-F238E27FC236}">
                <a16:creationId xmlns:a16="http://schemas.microsoft.com/office/drawing/2014/main" id="{5960B984-0213-426B-BC75-C32C62001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420" y="-1"/>
            <a:ext cx="12303420" cy="824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4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&#10;&#10;Automatisch gegenereerde beschrijving">
            <a:extLst>
              <a:ext uri="{FF2B5EF4-FFF2-40B4-BE49-F238E27FC236}">
                <a16:creationId xmlns:a16="http://schemas.microsoft.com/office/drawing/2014/main" id="{0D9F393C-3210-45A5-BC6D-8A6777225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" y="0"/>
            <a:ext cx="12228905" cy="810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7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hydrozoans&#10;&#10;Automatisch gegenereerde beschrijving">
            <a:extLst>
              <a:ext uri="{FF2B5EF4-FFF2-40B4-BE49-F238E27FC236}">
                <a16:creationId xmlns:a16="http://schemas.microsoft.com/office/drawing/2014/main" id="{18A2878D-2699-4DFF-ACF0-523750BAB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02" y="-1"/>
            <a:ext cx="12253402" cy="811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07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6D363EF-0E9C-4BA8-BA1B-288F0FFDD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46" y="-1"/>
            <a:ext cx="12218245" cy="828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55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E3B3C6D-9322-4838-931C-276E7C327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1" y="-1"/>
            <a:ext cx="12217142" cy="782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38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4E0C02C-C3C6-4E39-BD8A-2E56076A9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" y="-1"/>
            <a:ext cx="12202711" cy="856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50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natuur&#10;&#10;Automatisch gegenereerde beschrijving">
            <a:extLst>
              <a:ext uri="{FF2B5EF4-FFF2-40B4-BE49-F238E27FC236}">
                <a16:creationId xmlns:a16="http://schemas.microsoft.com/office/drawing/2014/main" id="{E9ED0367-FDF2-4CCF-A136-BBEB85CB8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61" y="0"/>
            <a:ext cx="12202394" cy="839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55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5C2035E-7A68-4C16-963C-08394D4C8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40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99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n, persoon, venster, binnen&#10;&#10;Automatisch gegenereerde beschrijving">
            <a:extLst>
              <a:ext uri="{FF2B5EF4-FFF2-40B4-BE49-F238E27FC236}">
                <a16:creationId xmlns:a16="http://schemas.microsoft.com/office/drawing/2014/main" id="{62F8C77C-E9F8-49FD-B794-C22618CE3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66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456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jart voortman</dc:creator>
  <cp:lastModifiedBy>jart voortman</cp:lastModifiedBy>
  <cp:revision>3</cp:revision>
  <dcterms:created xsi:type="dcterms:W3CDTF">2020-12-23T21:54:52Z</dcterms:created>
  <dcterms:modified xsi:type="dcterms:W3CDTF">2020-12-23T22:30:14Z</dcterms:modified>
</cp:coreProperties>
</file>